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5"/>
  </p:notesMasterIdLst>
  <p:sldIdLst>
    <p:sldId id="256" r:id="rId2"/>
    <p:sldId id="267" r:id="rId3"/>
    <p:sldId id="257" r:id="rId4"/>
    <p:sldId id="258" r:id="rId5"/>
    <p:sldId id="259" r:id="rId6"/>
    <p:sldId id="260" r:id="rId7"/>
    <p:sldId id="271" r:id="rId8"/>
    <p:sldId id="261" r:id="rId9"/>
    <p:sldId id="262" r:id="rId10"/>
    <p:sldId id="263" r:id="rId11"/>
    <p:sldId id="269" r:id="rId12"/>
    <p:sldId id="264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390" autoAdjust="0"/>
  </p:normalViewPr>
  <p:slideViewPr>
    <p:cSldViewPr snapToGrid="0">
      <p:cViewPr varScale="1">
        <p:scale>
          <a:sx n="70" d="100"/>
          <a:sy n="70" d="100"/>
        </p:scale>
        <p:origin x="113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62D3D-2587-4731-AE5E-6300010DA3F9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E5727-02EB-4E6B-BC7B-AF59DC97A9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1351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506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116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Но лис все равно доберется до цели – он не сдается и идет до самого конца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E5727-02EB-4E6B-BC7B-AF59DC97A94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4519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035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149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56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278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049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750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522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601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64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324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D936A98-BC24-4083-A737-256328C0FDA3}" type="datetimeFigureOut">
              <a:rPr lang="ru-RU" smtClean="0"/>
              <a:t>08.04.2018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803F6D1-10A8-44F1-96A4-6C071D657C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03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C4068B5-509F-430F-ABF1-82C1C833B6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64" b="6530"/>
          <a:stretch/>
        </p:blipFill>
        <p:spPr>
          <a:xfrm>
            <a:off x="-1721463" y="0"/>
            <a:ext cx="148855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27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77CDF0-BBA8-459F-9E5D-2ADB3C4B7D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" t="4509" r="587" b="1092"/>
          <a:stretch/>
        </p:blipFill>
        <p:spPr>
          <a:xfrm>
            <a:off x="1" y="395036"/>
            <a:ext cx="12192000" cy="6275853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3710186A-39B2-4AD8-ADC5-39D29E80CF1A}"/>
              </a:ext>
            </a:extLst>
          </p:cNvPr>
          <p:cNvCxnSpPr>
            <a:cxnSpLocks/>
          </p:cNvCxnSpPr>
          <p:nvPr/>
        </p:nvCxnSpPr>
        <p:spPr>
          <a:xfrm flipV="1">
            <a:off x="6629400" y="3973287"/>
            <a:ext cx="664029" cy="979713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747B1A5-7BC6-4A08-AF9D-75E5850A6E4C}"/>
              </a:ext>
            </a:extLst>
          </p:cNvPr>
          <p:cNvCxnSpPr>
            <a:cxnSpLocks/>
          </p:cNvCxnSpPr>
          <p:nvPr/>
        </p:nvCxnSpPr>
        <p:spPr>
          <a:xfrm flipV="1">
            <a:off x="7293429" y="3532962"/>
            <a:ext cx="729342" cy="489857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8EF599FF-DEC8-406D-9033-CBEF04B7A9F6}"/>
              </a:ext>
            </a:extLst>
          </p:cNvPr>
          <p:cNvCxnSpPr>
            <a:cxnSpLocks/>
          </p:cNvCxnSpPr>
          <p:nvPr/>
        </p:nvCxnSpPr>
        <p:spPr>
          <a:xfrm flipV="1">
            <a:off x="7957458" y="2602781"/>
            <a:ext cx="65313" cy="967186"/>
          </a:xfrm>
          <a:prstGeom prst="line">
            <a:avLst/>
          </a:prstGeom>
          <a:ln w="762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869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</p:spTree>
    <p:extLst>
      <p:ext uri="{BB962C8B-B14F-4D97-AF65-F5344CB8AC3E}">
        <p14:creationId xmlns:p14="http://schemas.microsoft.com/office/powerpoint/2010/main" val="3376355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3FA102-37D4-4879-8725-DD1C57211C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" t="4792" r="663" b="1234"/>
          <a:stretch/>
        </p:blipFill>
        <p:spPr>
          <a:xfrm>
            <a:off x="-1205133" y="-1666"/>
            <a:ext cx="13397133" cy="685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825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E3DC15-56C3-4A9B-84DC-612481A419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55" b="2373"/>
          <a:stretch/>
        </p:blipFill>
        <p:spPr>
          <a:xfrm>
            <a:off x="-2705877" y="0"/>
            <a:ext cx="14897878" cy="685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247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3A236-92C0-40CB-904B-01F7234F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Расстановка Сторожей</a:t>
            </a:r>
          </a:p>
        </p:txBody>
      </p:sp>
    </p:spTree>
    <p:extLst>
      <p:ext uri="{BB962C8B-B14F-4D97-AF65-F5344CB8AC3E}">
        <p14:creationId xmlns:p14="http://schemas.microsoft.com/office/powerpoint/2010/main" val="2906877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1960FB-91C3-43AC-9969-4716B097C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8" b="2658"/>
          <a:stretch/>
        </p:blipFill>
        <p:spPr>
          <a:xfrm>
            <a:off x="-2793149" y="0"/>
            <a:ext cx="14985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21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096BA0-79E3-4F19-A593-99DF1B379C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2180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14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A4A8074-4CC1-47DF-9C62-9EFE7A06FC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325"/>
          <a:stretch/>
        </p:blipFill>
        <p:spPr>
          <a:xfrm>
            <a:off x="-2736979" y="0"/>
            <a:ext cx="149289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99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6227984-9CE2-4CDF-A28C-26CE1D76F1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0" b="2471"/>
          <a:stretch/>
        </p:blipFill>
        <p:spPr>
          <a:xfrm>
            <a:off x="-2762413" y="0"/>
            <a:ext cx="1495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5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4F731-3502-427E-9966-90435D6CA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Разорение курятника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DA1509-426A-41C8-9253-6BE602256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3638550"/>
            <a:ext cx="7729728" cy="2101477"/>
          </a:xfrm>
        </p:spPr>
        <p:txBody>
          <a:bodyPr>
            <a:normAutofit/>
          </a:bodyPr>
          <a:lstStyle/>
          <a:p>
            <a:r>
              <a:rPr lang="ru-RU" sz="2800" dirty="0"/>
              <a:t>С самого начала у лиса была какая то тактика, и он ее придерживался…</a:t>
            </a:r>
          </a:p>
        </p:txBody>
      </p:sp>
    </p:spTree>
    <p:extLst>
      <p:ext uri="{BB962C8B-B14F-4D97-AF65-F5344CB8AC3E}">
        <p14:creationId xmlns:p14="http://schemas.microsoft.com/office/powerpoint/2010/main" val="2830127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153D81-1ABC-478C-B505-AC8E80C0D5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67" b="2230"/>
          <a:stretch/>
        </p:blipFill>
        <p:spPr>
          <a:xfrm>
            <a:off x="-2827176" y="0"/>
            <a:ext cx="15019176" cy="686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319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83CF83E-C7A9-4DD2-BEBB-CBCA8BC6CC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" t="4792" r="586" b="1092"/>
          <a:stretch/>
        </p:blipFill>
        <p:spPr>
          <a:xfrm>
            <a:off x="-6352" y="308270"/>
            <a:ext cx="12198352" cy="624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52818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Посылка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44</TotalTime>
  <Words>39</Words>
  <Application>Microsoft Office PowerPoint</Application>
  <PresentationFormat>Широкоэкранный</PresentationFormat>
  <Paragraphs>8</Paragraphs>
  <Slides>13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Corbel</vt:lpstr>
      <vt:lpstr>Gill Sans MT</vt:lpstr>
      <vt:lpstr>Посылка</vt:lpstr>
      <vt:lpstr>Презентация PowerPoint</vt:lpstr>
      <vt:lpstr>Расстановка Сторожей</vt:lpstr>
      <vt:lpstr>Презентация PowerPoint</vt:lpstr>
      <vt:lpstr>Презентация PowerPoint</vt:lpstr>
      <vt:lpstr>Презентация PowerPoint</vt:lpstr>
      <vt:lpstr>Презентация PowerPoint</vt:lpstr>
      <vt:lpstr>Разорение курятника</vt:lpstr>
      <vt:lpstr>Презентация PowerPoint</vt:lpstr>
      <vt:lpstr>Презентация PowerPoint</vt:lpstr>
      <vt:lpstr>Презентация PowerPoint</vt:lpstr>
      <vt:lpstr>Результат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Рехлов</dc:creator>
  <cp:lastModifiedBy>Рехлов</cp:lastModifiedBy>
  <cp:revision>9</cp:revision>
  <dcterms:created xsi:type="dcterms:W3CDTF">2018-04-08T02:20:06Z</dcterms:created>
  <dcterms:modified xsi:type="dcterms:W3CDTF">2018-04-08T05:53:28Z</dcterms:modified>
</cp:coreProperties>
</file>

<file path=docProps/thumbnail.jpeg>
</file>